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2" r:id="rId2"/>
    <p:sldId id="270" r:id="rId3"/>
    <p:sldId id="283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4"/>
    <a:srgbClr val="C41F3A"/>
    <a:srgbClr val="F5F5F5"/>
    <a:srgbClr val="F9F9F9"/>
    <a:srgbClr val="FBFBFB"/>
    <a:srgbClr val="FDFDFD"/>
    <a:srgbClr val="FFFFFF"/>
    <a:srgbClr val="848484"/>
    <a:srgbClr val="898989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FF1CE12-B100-0000-0000-000000000002}"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Styl ciemny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23" autoAdjust="0"/>
    <p:restoredTop sz="96187" autoAdjust="0"/>
  </p:normalViewPr>
  <p:slideViewPr>
    <p:cSldViewPr>
      <p:cViewPr varScale="1">
        <p:scale>
          <a:sx n="68" d="100"/>
          <a:sy n="68" d="100"/>
        </p:scale>
        <p:origin x="192" y="48"/>
      </p:cViewPr>
      <p:guideLst>
        <p:guide orient="horz" pos="2160"/>
        <p:guide pos="3840"/>
      </p:guideLst>
    </p:cSldViewPr>
  </p:slideViewPr>
  <p:outlineViewPr>
    <p:cViewPr>
      <p:scale>
        <a:sx n="1" d="1"/>
        <a:sy n="1" d="1"/>
      </p:scale>
      <p:origin x="0" y="253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92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endParaRPr lang="en-US" dirty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endParaRPr lang="en-US" dirty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endParaRPr lang="en-US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40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fld id="{D7547E60-4BE7-4E4E-9AAA-5EE35AEC995C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lIns="91934" tIns="45967" rIns="91934" bIns="45967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lIns="91934" tIns="45967" rIns="91934" bIns="45967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endParaRPr lang="en-U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lIns="91934" tIns="45967" rIns="91934" bIns="45967"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8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C2BCA-DB39-4D7E-854D-8EB2005E2474}" type="slidenum">
              <a:rPr lang="en-US">
                <a:cs typeface="MS PGothic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cs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175111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3323646" y="5094583"/>
            <a:ext cx="8258754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12" indent="0" algn="ctr">
              <a:buNone/>
            </a:lvl2pPr>
            <a:lvl3pPr marL="914423" indent="0" algn="ctr">
              <a:buNone/>
            </a:lvl3pPr>
            <a:lvl4pPr marL="1371634" indent="0" algn="ctr">
              <a:buNone/>
            </a:lvl4pPr>
            <a:lvl5pPr marL="1828846" indent="0" algn="ctr">
              <a:buNone/>
            </a:lvl5pPr>
            <a:lvl6pPr marL="2286057" indent="0" algn="ctr">
              <a:buNone/>
            </a:lvl6pPr>
            <a:lvl7pPr marL="2743269" indent="0" algn="ctr">
              <a:buNone/>
            </a:lvl7pPr>
            <a:lvl8pPr marL="3200480" indent="0" algn="ctr">
              <a:buNone/>
            </a:lvl8pPr>
            <a:lvl9pPr marL="3657691" indent="0" algn="ctr">
              <a:buNone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478650" y="3606806"/>
            <a:ext cx="10103753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tekst 2-kolum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609600" y="359465"/>
            <a:ext cx="109728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l-PL"/>
              <a:t>Kliknij, aby edytować styl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3/8/2024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  <p:sp>
        <p:nvSpPr>
          <p:cNvPr id="2" name="Prostokąt 1"/>
          <p:cNvSpPr/>
          <p:nvPr userDrawn="1"/>
        </p:nvSpPr>
        <p:spPr>
          <a:xfrm>
            <a:off x="0" y="2"/>
            <a:ext cx="12192000" cy="497767"/>
          </a:xfrm>
          <a:prstGeom prst="rect">
            <a:avLst/>
          </a:prstGeom>
          <a:solidFill>
            <a:srgbClr val="C41F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1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8" indent="-342908" eaLnBrk="1" hangingPunct="1">
        <a:buChar char="•"/>
        <a:defRPr sz="2800">
          <a:latin typeface="+mn-lt"/>
        </a:defRPr>
      </a:lvl1pPr>
      <a:lvl2pPr marL="742969" indent="-285757" eaLnBrk="1" hangingPunct="1">
        <a:buChar char="–"/>
        <a:defRPr sz="2400">
          <a:latin typeface="+mn-lt"/>
        </a:defRPr>
      </a:lvl2pPr>
      <a:lvl3pPr marL="1143028" indent="-228606" eaLnBrk="1" hangingPunct="1">
        <a:buChar char="•"/>
        <a:defRPr sz="2400">
          <a:latin typeface="+mn-lt"/>
        </a:defRPr>
      </a:lvl3pPr>
      <a:lvl4pPr marL="1600240" indent="-228606" eaLnBrk="1" hangingPunct="1">
        <a:buChar char="–"/>
        <a:defRPr sz="2000">
          <a:latin typeface="+mn-lt"/>
        </a:defRPr>
      </a:lvl4pPr>
      <a:lvl5pPr marL="2057452" indent="-228606" eaLnBrk="1" hangingPunct="1">
        <a:buChar char="»"/>
        <a:defRPr sz="2000">
          <a:latin typeface="+mn-lt"/>
        </a:defRPr>
      </a:lvl5pPr>
      <a:lvl6pPr marL="2514663" indent="-228606" eaLnBrk="1" hangingPunct="1">
        <a:buChar char="•"/>
        <a:defRPr sz="2000"/>
      </a:lvl6pPr>
      <a:lvl7pPr marL="2971874" indent="-228606" eaLnBrk="1" hangingPunct="1">
        <a:buChar char="•"/>
        <a:defRPr sz="2000"/>
      </a:lvl7pPr>
      <a:lvl8pPr marL="3429086" indent="-228606" eaLnBrk="1" hangingPunct="1">
        <a:buChar char="•"/>
        <a:defRPr sz="2000"/>
      </a:lvl8pPr>
      <a:lvl9pPr marL="3886297" indent="-228606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12" eaLnBrk="1" hangingPunct="1"/>
      <a:lvl3pPr marL="914423" eaLnBrk="1" hangingPunct="1"/>
      <a:lvl4pPr marL="1371634" eaLnBrk="1" hangingPunct="1"/>
      <a:lvl5pPr marL="1828846" eaLnBrk="1" hangingPunct="1"/>
      <a:lvl6pPr marL="2286057" eaLnBrk="1" hangingPunct="1"/>
      <a:lvl7pPr marL="2743269" eaLnBrk="1" hangingPunct="1"/>
      <a:lvl8pPr marL="3200480" eaLnBrk="1" hangingPunct="1"/>
      <a:lvl9pPr marL="3657691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12192000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DD1F052-BB7E-430A-8CBD-51F8A0E703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631" y="246207"/>
            <a:ext cx="3602736" cy="179832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52D16264-40E0-43B2-A79E-DEB83A37E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448" y="2852936"/>
            <a:ext cx="10103753" cy="1470025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159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491568" y="1175674"/>
            <a:ext cx="72088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000" kern="0" dirty="0">
              <a:ln w="18415" cmpd="sng">
                <a:noFill/>
                <a:prstDash val="solid"/>
              </a:ln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pl-PL" sz="14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3" name="Tytuł 2"/>
          <p:cNvSpPr>
            <a:spLocks noGrp="1"/>
          </p:cNvSpPr>
          <p:nvPr>
            <p:ph type="title"/>
          </p:nvPr>
        </p:nvSpPr>
        <p:spPr>
          <a:xfrm>
            <a:off x="921444" y="0"/>
            <a:ext cx="8915400" cy="497767"/>
          </a:xfrm>
        </p:spPr>
        <p:txBody>
          <a:bodyPr anchor="ctr">
            <a:normAutofit/>
          </a:bodyPr>
          <a:lstStyle/>
          <a:p>
            <a:pPr>
              <a:defRPr/>
            </a:pPr>
            <a:endParaRPr lang="pl-PL" sz="2200" dirty="0">
              <a:ln w="18415" cmpd="sng">
                <a:noFill/>
                <a:prstDash val="solid"/>
              </a:ln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FA0723-9D97-4BD0-94AA-4A0A04DAC2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664" y="-22734"/>
            <a:ext cx="1118090" cy="5595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2491568" y="1175674"/>
            <a:ext cx="720886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000" kern="0" dirty="0">
              <a:ln w="18415" cmpd="sng">
                <a:noFill/>
                <a:prstDash val="solid"/>
              </a:ln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pl-PL" sz="1400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pl-PL" sz="14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3" name="Tytuł 2"/>
          <p:cNvSpPr>
            <a:spLocks noGrp="1"/>
          </p:cNvSpPr>
          <p:nvPr>
            <p:ph type="title"/>
          </p:nvPr>
        </p:nvSpPr>
        <p:spPr>
          <a:xfrm>
            <a:off x="921444" y="0"/>
            <a:ext cx="8915400" cy="497767"/>
          </a:xfrm>
        </p:spPr>
        <p:txBody>
          <a:bodyPr anchor="ctr">
            <a:normAutofit/>
          </a:bodyPr>
          <a:lstStyle/>
          <a:p>
            <a:pPr>
              <a:defRPr/>
            </a:pPr>
            <a:endParaRPr lang="pl-PL" sz="2200" dirty="0">
              <a:ln w="18415" cmpd="sng">
                <a:noFill/>
                <a:prstDash val="solid"/>
              </a:ln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46FA0723-9D97-4BD0-94AA-4A0A04DAC2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664" y="-22734"/>
            <a:ext cx="1118090" cy="55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27420"/>
      </p:ext>
    </p:extLst>
  </p:cSld>
  <p:clrMapOvr>
    <a:masterClrMapping/>
  </p:clrMapOvr>
</p:sld>
</file>

<file path=ppt/theme/theme1.xml><?xml version="1.0" encoding="utf-8"?>
<a:theme xmlns:a="http://schemas.openxmlformats.org/drawingml/2006/main" name="Szablon projektu — współczesny, niebiesk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3</Words>
  <Application>Microsoft Office PowerPoint</Application>
  <PresentationFormat>Panoramiczny</PresentationFormat>
  <Paragraphs>9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MS PGothic</vt:lpstr>
      <vt:lpstr>Calibri</vt:lpstr>
      <vt:lpstr>Corbel</vt:lpstr>
      <vt:lpstr>Tahoma</vt:lpstr>
      <vt:lpstr>Szablon projektu — współczesny, niebieski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2010-02-11T08:21:58Z</dcterms:created>
  <dcterms:modified xsi:type="dcterms:W3CDTF">2024-03-08T11:49:41Z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TC100738461045</vt:lpwstr>
  </property>
</Properties>
</file>