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FEA064-0EA5-4DA1-BB96-7F25A639DE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253BFF5-B404-4AD9-B24E-7C8CA19C09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0E84CD4-18D1-46AB-8413-92CF505D3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3E8-4C4C-499A-A069-9216A95BA4A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85A164A-DBB2-489D-BD9C-A3ED5AE79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53FE5EC-1E16-4032-8A30-7EC9039B7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1D757-7007-4642-A9E5-7EB8AC6D1D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1805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721171-CFD4-458E-9ABE-E9E04E01C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5649661-7475-4BDE-B420-7045FCEA55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7CE21BE-5ADE-44D1-85E7-4C16293E5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3E8-4C4C-499A-A069-9216A95BA4A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562698A-0B2F-4DF5-9DE0-2D96F8D1C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7421A30-93E8-4646-8DE8-17019107B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1D757-7007-4642-A9E5-7EB8AC6D1D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82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627239A9-7979-48CA-88CA-79CF29A061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B4E98BA-0B72-4DA5-AE18-9C23805308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21E0E43-95F4-4807-8AC9-639E11DB0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3E8-4C4C-499A-A069-9216A95BA4A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9DF1445-706E-47FA-BB67-232269F35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D83AF0C-4C17-4521-A8F9-39BAF4A00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1D757-7007-4642-A9E5-7EB8AC6D1D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7177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9479C1-84B3-4510-9341-FCD4F57FB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3CDE40-E49E-4B38-9CBF-B28E4E658F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DAD8FEF-CBA8-49AC-A12D-09040F83C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3E8-4C4C-499A-A069-9216A95BA4A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B456110-8472-415E-81D7-EB16733AF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FB6DAF6-70F6-4CCA-A296-AAB5833D3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1D757-7007-4642-A9E5-7EB8AC6D1D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776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E4A7F5-4923-4D88-BB02-D845FFCB3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66B24C5-9574-4DBE-9762-DB47E4272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6B6F4E8-7408-4A9E-96DE-5AB81672D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3E8-4C4C-499A-A069-9216A95BA4A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1BAE8A4-8B9C-4B73-B0E8-C9404ADC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09D2020-C88C-41AF-84B9-C3AAA1080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1D757-7007-4642-A9E5-7EB8AC6D1D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7354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C88679-11D4-4EBB-9360-D746FB95C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9DAE1D-FB96-4217-955E-1078FAEAD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82E862F-37E6-4E5B-9D23-2905D794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3331642-1EA3-481F-8A26-E53C6A075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3E8-4C4C-499A-A069-9216A95BA4A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4532003-ADC7-46F5-B5FB-8AFD0D6F0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25C566B-76AA-4857-BF49-54105F02D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1D757-7007-4642-A9E5-7EB8AC6D1D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2608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1C1DDC-D2A2-4BA3-8259-874991E04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5BB930D-F8D2-4CFA-9D8C-441FE1AB05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A596BBE-A9EB-4167-B7B1-26ACD5FE71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D9B819B-3426-411A-A2DF-3D611A00BE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E1A706A-6CA1-441E-9090-7D13C4AB81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53113FAC-652C-4B22-9D10-995CCB0E1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3E8-4C4C-499A-A069-9216A95BA4A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1C6F3ED-0DF7-4487-B64A-854B1B4B9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61DE301-72C0-4483-8FA6-C007CFF30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1D757-7007-4642-A9E5-7EB8AC6D1D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5801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BE0950-8ED9-44A9-BE03-BE2A2A584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A63E79F-A47A-4F81-A40C-2FA824AAF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3E8-4C4C-499A-A069-9216A95BA4A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DB3426AE-3509-45EF-A2A6-07C490333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3585A33-3B9B-42C3-9D48-60F3C7D56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1D757-7007-4642-A9E5-7EB8AC6D1D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0696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BCF5EA1-084A-4240-8A75-05C1E65D0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3E8-4C4C-499A-A069-9216A95BA4A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7BDF555-5315-4391-8CD1-B3F6E1D35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BB8FF2B-A20B-4AF6-8541-8FF50F4C4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1D757-7007-4642-A9E5-7EB8AC6D1D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016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C9C075-86A7-49AB-A9D1-03BC4D233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2C182C6-73E6-4ACD-B264-819127BEB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CB66B72-09B7-4F0F-9011-5E029AA0E4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3DE3555-3BB5-4C20-9D20-ADA9A86E4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3E8-4C4C-499A-A069-9216A95BA4A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9DDCF41-AF94-4792-A3E3-05AEF865D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5501947-A96B-4723-9553-161A3C1B2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1D757-7007-4642-A9E5-7EB8AC6D1D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8906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F41856-8289-4361-BB95-FC37DF1C4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A7D1E16-5CD5-45FD-A61D-5EE66D12F9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ABEA809-952F-43A1-AA33-06470BD5DC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86C98A7-E1E7-434B-9F54-80EEF70D1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3E8-4C4C-499A-A069-9216A95BA4A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971D35F-D92F-4400-A5B4-12E9AF1CA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0FA9EE3-8A07-474C-8185-838801E0F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1D757-7007-4642-A9E5-7EB8AC6D1D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1589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1487FC7-BA35-419B-9D88-96F9AAFA1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A1AE82E-5B82-4D41-BF04-243BE57AD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E2F64C0-BA0B-42B4-A18B-178ADB75CD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EB3E8-4C4C-499A-A069-9216A95BA4A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D268C1D-2BE9-45E5-A261-3B4B3FBEF7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BFA6F1C-24EC-4755-92B3-35CD7C7697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1D757-7007-4642-A9E5-7EB8AC6D1D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9188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46EB8C-1B03-46B7-BF23-915240695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77149"/>
            <a:ext cx="9144000" cy="703701"/>
          </a:xfrm>
        </p:spPr>
        <p:txBody>
          <a:bodyPr>
            <a:normAutofit/>
          </a:bodyPr>
          <a:lstStyle/>
          <a:p>
            <a:r>
              <a:rPr lang="pl-PL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„Tytuł pracy”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1D049CA-3EDD-4CC2-A522-E81208BCD3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60276"/>
            <a:ext cx="9144000" cy="1039018"/>
          </a:xfrm>
        </p:spPr>
        <p:txBody>
          <a:bodyPr>
            <a:normAutofit/>
          </a:bodyPr>
          <a:lstStyle/>
          <a:p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Imię Nazwisko autora/ów</a:t>
            </a:r>
          </a:p>
          <a:p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Imię Nazwisko opiekuna/ów naukowego/</a:t>
            </a:r>
            <a:r>
              <a:rPr lang="pl-PL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ych</a:t>
            </a:r>
            <a:endParaRPr lang="pl-P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Pełna nazwa uczelni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0A191301-EF44-4B1E-BCB1-8713E9CBC6E2}"/>
              </a:ext>
            </a:extLst>
          </p:cNvPr>
          <p:cNvSpPr/>
          <p:nvPr/>
        </p:nvSpPr>
        <p:spPr>
          <a:xfrm>
            <a:off x="0" y="0"/>
            <a:ext cx="12192000" cy="5150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00C361FF-1ADF-4A92-9516-33534935E2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081" y="257503"/>
            <a:ext cx="3749838" cy="1874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726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2C0BF37-861D-477E-8349-2FE8BE73CCAF}"/>
              </a:ext>
            </a:extLst>
          </p:cNvPr>
          <p:cNvSpPr txBox="1"/>
          <p:nvPr/>
        </p:nvSpPr>
        <p:spPr>
          <a:xfrm>
            <a:off x="189186" y="105104"/>
            <a:ext cx="1240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Nagłówek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D40BAC3-2643-477C-9481-969A97AE5D26}"/>
              </a:ext>
            </a:extLst>
          </p:cNvPr>
          <p:cNvSpPr txBox="1"/>
          <p:nvPr/>
        </p:nvSpPr>
        <p:spPr>
          <a:xfrm>
            <a:off x="189186" y="966952"/>
            <a:ext cx="8965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Tekst</a:t>
            </a:r>
          </a:p>
        </p:txBody>
      </p:sp>
    </p:spTree>
    <p:extLst>
      <p:ext uri="{BB962C8B-B14F-4D97-AF65-F5344CB8AC3E}">
        <p14:creationId xmlns:p14="http://schemas.microsoft.com/office/powerpoint/2010/main" val="164501836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22</Words>
  <Application>Microsoft Office PowerPoint</Application>
  <PresentationFormat>Panoramiczny</PresentationFormat>
  <Paragraphs>6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Motyw pakietu Office</vt:lpstr>
      <vt:lpstr>„Tytuł pracy”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Sikora, Anna</dc:creator>
  <cp:lastModifiedBy>Rokoszewska, Kinga</cp:lastModifiedBy>
  <cp:revision>6</cp:revision>
  <dcterms:created xsi:type="dcterms:W3CDTF">2023-03-03T13:36:14Z</dcterms:created>
  <dcterms:modified xsi:type="dcterms:W3CDTF">2025-02-10T13:27:08Z</dcterms:modified>
</cp:coreProperties>
</file>